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5" r:id="rId17"/>
    <p:sldId id="286" r:id="rId18"/>
    <p:sldId id="288" r:id="rId19"/>
    <p:sldId id="289" r:id="rId20"/>
    <p:sldId id="290" r:id="rId21"/>
    <p:sldId id="291" r:id="rId22"/>
    <p:sldId id="292" r:id="rId23"/>
    <p:sldId id="293" r:id="rId24"/>
    <p:sldId id="294" r:id="rId25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93FD5-E489-40B3-A4E4-133C8DC237F9}" type="datetimeFigureOut">
              <a:rPr lang="en-US" smtClean="0"/>
              <a:t>10/6/2013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26C3-8367-4DA7-B046-CDF94455D8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93FD5-E489-40B3-A4E4-133C8DC237F9}" type="datetimeFigureOut">
              <a:rPr lang="en-US" smtClean="0"/>
              <a:t>10/6/2013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26C3-8367-4DA7-B046-CDF94455D8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93FD5-E489-40B3-A4E4-133C8DC237F9}" type="datetimeFigureOut">
              <a:rPr lang="en-US" smtClean="0"/>
              <a:t>10/6/2013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26C3-8367-4DA7-B046-CDF94455D8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93FD5-E489-40B3-A4E4-133C8DC237F9}" type="datetimeFigureOut">
              <a:rPr lang="en-US" smtClean="0"/>
              <a:t>10/6/2013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26C3-8367-4DA7-B046-CDF94455D8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93FD5-E489-40B3-A4E4-133C8DC237F9}" type="datetimeFigureOut">
              <a:rPr lang="en-US" smtClean="0"/>
              <a:t>10/6/2013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26C3-8367-4DA7-B046-CDF94455D8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93FD5-E489-40B3-A4E4-133C8DC237F9}" type="datetimeFigureOut">
              <a:rPr lang="en-US" smtClean="0"/>
              <a:t>10/6/2013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26C3-8367-4DA7-B046-CDF94455D8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93FD5-E489-40B3-A4E4-133C8DC237F9}" type="datetimeFigureOut">
              <a:rPr lang="en-US" smtClean="0"/>
              <a:t>10/6/2013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26C3-8367-4DA7-B046-CDF94455D8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93FD5-E489-40B3-A4E4-133C8DC237F9}" type="datetimeFigureOut">
              <a:rPr lang="en-US" smtClean="0"/>
              <a:t>10/6/2013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26C3-8367-4DA7-B046-CDF94455D8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93FD5-E489-40B3-A4E4-133C8DC237F9}" type="datetimeFigureOut">
              <a:rPr lang="en-US" smtClean="0"/>
              <a:t>10/6/2013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26C3-8367-4DA7-B046-CDF94455D8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93FD5-E489-40B3-A4E4-133C8DC237F9}" type="datetimeFigureOut">
              <a:rPr lang="en-US" smtClean="0"/>
              <a:t>10/6/2013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26C3-8367-4DA7-B046-CDF94455D8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93FD5-E489-40B3-A4E4-133C8DC237F9}" type="datetimeFigureOut">
              <a:rPr lang="en-US" smtClean="0"/>
              <a:t>10/6/2013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26C3-8367-4DA7-B046-CDF94455D8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93FD5-E489-40B3-A4E4-133C8DC237F9}" type="datetimeFigureOut">
              <a:rPr lang="en-US" smtClean="0"/>
              <a:t>10/6/2013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A26C3-8367-4DA7-B046-CDF94455D84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Customer Relationship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4400" b="1" dirty="0" smtClean="0"/>
              <a:t>Technology Entrepreneurship</a:t>
            </a:r>
            <a:br>
              <a:rPr lang="en-US" sz="4400" b="1" dirty="0" smtClean="0"/>
            </a:br>
            <a:endParaRPr lang="en-US" sz="2400" b="1" dirty="0" smtClean="0"/>
          </a:p>
          <a:p>
            <a:r>
              <a:rPr lang="en-US" dirty="0" smtClean="0"/>
              <a:t>Optional Reading: </a:t>
            </a:r>
            <a:br>
              <a:rPr lang="en-US" dirty="0" smtClean="0"/>
            </a:br>
            <a:r>
              <a:rPr lang="en-US" dirty="0" smtClean="0"/>
              <a:t>Startup Owner’s Manual </a:t>
            </a:r>
            <a:br>
              <a:rPr lang="en-US" dirty="0" smtClean="0"/>
            </a:br>
            <a:r>
              <a:rPr lang="en-US" dirty="0" smtClean="0"/>
              <a:t>Pages 126-168, 296-351</a:t>
            </a:r>
            <a:endParaRPr lang="en-US" sz="6000" dirty="0" smtClean="0"/>
          </a:p>
          <a:p>
            <a:endParaRPr lang="en-US" dirty="0" smtClean="0"/>
          </a:p>
          <a:p>
            <a:r>
              <a:rPr lang="en-US" dirty="0" smtClean="0"/>
              <a:t>Slides created from video lectures of “How to Build a Startup”  by Steve Blank</a:t>
            </a:r>
            <a:endParaRPr lang="en-US" dirty="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19h26m24s81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19h33m47s14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19h34m24s25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19h42m32s2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19h48m26s24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19h48m32s3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19h49m10s15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19h49m16s230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19h50m32s218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19h52m42s228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19h18m44s7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19h57m08s62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19h57m46s20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20h01m23s6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20h06m59s90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20h07m44s2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19h19m04s22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19h20m24s52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19h20m41s22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19h21m25s15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19h21m32s218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19h22m16s15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3-10-06-19h26m04s10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</Words>
  <Application>Microsoft Office PowerPoint</Application>
  <PresentationFormat>On-screen Show (4:3)</PresentationFormat>
  <Paragraphs>5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Customer Relationship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Relationship</dc:title>
  <dc:creator>mqpasta</dc:creator>
  <cp:lastModifiedBy>mqpasta</cp:lastModifiedBy>
  <cp:revision>3</cp:revision>
  <dcterms:created xsi:type="dcterms:W3CDTF">2013-10-06T15:09:08Z</dcterms:created>
  <dcterms:modified xsi:type="dcterms:W3CDTF">2013-10-06T15:13:33Z</dcterms:modified>
</cp:coreProperties>
</file>